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660066"/>
    <a:srgbClr val="000000"/>
    <a:srgbClr val="99FFCC"/>
    <a:srgbClr val="66FFFF"/>
    <a:srgbClr val="FFCC99"/>
    <a:srgbClr val="FFFF00"/>
    <a:srgbClr val="FF0066"/>
    <a:srgbClr val="FF3300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 advClick="0" advTm="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FCAE-267A-4C02-9B72-3C87B0199939}" type="datetimeFigureOut">
              <a:rPr lang="th-TH" smtClean="0"/>
              <a:t>26/10/61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D987C-4511-4B32-AB5B-4C7135417B9F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71472" y="-71462"/>
            <a:ext cx="6786610" cy="642942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 rtl="0"/>
            <a:r>
              <a:rPr lang="th-TH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cs typeface="TH KoHo" pitchFamily="2" charset="-34"/>
              </a:rPr>
              <a:t>ขอเชิญชวนประชาชนในพื้นที่ตำบลโนนคูณ </a:t>
            </a:r>
          </a:p>
          <a:p>
            <a:pPr algn="ctr" rtl="0"/>
            <a:r>
              <a:rPr lang="th-TH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cs typeface="TH KoHo" pitchFamily="2" charset="-34"/>
              </a:rPr>
              <a:t>เข้ารวมโครงการอาสาสมัครท้องถิ่นรักษ์โลก (</a:t>
            </a:r>
            <a:r>
              <a:rPr lang="th-TH" sz="3600" kern="1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cs typeface="TH KoHo" pitchFamily="2" charset="-34"/>
              </a:rPr>
              <a:t>อถล.</a:t>
            </a:r>
            <a:r>
              <a:rPr lang="th-TH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cs typeface="TH KoHo" pitchFamily="2" charset="-34"/>
              </a:rPr>
              <a:t>)</a:t>
            </a:r>
            <a:endParaRPr lang="th-TH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KoHo" pitchFamily="2" charset="-34"/>
              <a:cs typeface="TH KoHo" pitchFamily="2" charset="-34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50837" y="3357562"/>
            <a:ext cx="414972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  </a:t>
            </a:r>
            <a:r>
              <a:rPr kumimoji="0" lang="th-TH" sz="32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คุณสมบัตรในการ</a:t>
            </a:r>
            <a:r>
              <a:rPr lang="th-TH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สมัคร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SN SuRaDej" pitchFamily="2" charset="-34"/>
              <a:ea typeface="Arial Unicode MS" pitchFamily="34" charset="-128"/>
              <a:cs typeface="DSN SuRaDej" pitchFamily="2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  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*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มีอายุไม่ต่ำกว่า</a:t>
            </a:r>
            <a:r>
              <a:rPr kumimoji="0" lang="th-TH" sz="2400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 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7  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ปีบริบูรณ์</a:t>
            </a:r>
            <a:endParaRPr kumimoji="0" lang="en-US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660066"/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SN SuRaDej" pitchFamily="2" charset="-34"/>
              <a:ea typeface="Arial Unicode MS" pitchFamily="34" charset="-128"/>
              <a:cs typeface="DSN SuRaDej" pitchFamily="2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  *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เอกสารสำเนาประจำตัวประชาชน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1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 ฉบับ</a:t>
            </a:r>
            <a:endParaRPr kumimoji="0" lang="en-US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660066"/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SN SuRaDej" pitchFamily="2" charset="-34"/>
              <a:ea typeface="Arial Unicode MS" pitchFamily="34" charset="-128"/>
              <a:cs typeface="DSN SuRaDej" pitchFamily="2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  *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รูปถ่ายหน้าตรงขนาด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1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นิ้ว จำนวน </a:t>
            </a:r>
            <a:r>
              <a:rPr kumimoji="0" lang="en-US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rial Unicode MS" pitchFamily="34" charset="-128"/>
                <a:cs typeface="DSN SuRaDej" pitchFamily="2" charset="-34"/>
              </a:rPr>
              <a:t>2</a:t>
            </a:r>
            <a:r>
              <a:rPr kumimoji="0" lang="th-TH" sz="24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0066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SN SuRaDej" pitchFamily="2" charset="-34"/>
                <a:ea typeface="Angsana New" pitchFamily="18" charset="-34"/>
                <a:cs typeface="DSN SuRaDej" pitchFamily="2" charset="-34"/>
              </a:rPr>
              <a:t> ฉบับ</a:t>
            </a:r>
            <a:endParaRPr kumimoji="0" lang="th-TH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660066"/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SN SuRaDej" pitchFamily="2" charset="-34"/>
              <a:cs typeface="DSN SuRaDej" pitchFamily="2" charset="-34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4929190" y="2714621"/>
            <a:ext cx="3929090" cy="142875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normalizeH="0" baseline="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ea typeface="Angsana New" pitchFamily="18" charset="-34"/>
                <a:cs typeface="TH KoHo" pitchFamily="2" charset="-34"/>
              </a:rPr>
              <a:t>1</a:t>
            </a:r>
            <a:r>
              <a:rPr kumimoji="0" lang="th-TH" i="0" u="none" strike="noStrike" normalizeH="0" baseline="0" dirty="0" smtClean="0">
                <a:ln w="18415" cmpd="sng">
                  <a:solidFill>
                    <a:srgbClr val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ea typeface="Angsana New" pitchFamily="18" charset="-34"/>
                <a:cs typeface="TH KoHo" pitchFamily="2" charset="-34"/>
              </a:rPr>
              <a:t>.ประพฤติตนเป็นแบบอย่างในกาจัดการสิ่งปฏิกูลและมูลฝอย การปกป้องและรักษาสิ่งแวดล้อม</a:t>
            </a:r>
            <a:endParaRPr kumimoji="0" lang="en-US" sz="2000" i="0" u="none" strike="noStrike" normalizeH="0" baseline="0" dirty="0" smtClean="0">
              <a:ln w="18415" cmpd="sng">
                <a:solidFill>
                  <a:srgbClr val="00000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KoHo" pitchFamily="2" charset="-34"/>
              <a:ea typeface="Angsana New" pitchFamily="18" charset="-34"/>
              <a:cs typeface="TH KoHo" pitchFamily="2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normalizeH="0" baseline="0" dirty="0" smtClean="0">
              <a:ln w="900" cmpd="sng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Browallia New" pitchFamily="34" charset="-34"/>
              <a:ea typeface="Angsana New" pitchFamily="18" charset="-34"/>
              <a:cs typeface="Browallia New" pitchFamily="34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1" i="0" u="none" strike="noStrike" normalizeH="0" baseline="0" dirty="0" smtClean="0">
              <a:ln w="900" cmpd="sng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5072066" y="1857364"/>
            <a:ext cx="3786214" cy="85725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788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บทบาทหน้าที่ของ(</a:t>
            </a:r>
            <a:r>
              <a:rPr lang="th-TH" sz="3600" b="1" kern="1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อถล.</a:t>
            </a: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</a:rPr>
              <a:t>) </a:t>
            </a:r>
            <a:endParaRPr lang="th-TH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36513" y="5788050"/>
            <a:ext cx="4606925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glow rad="228600">
                    <a:srgbClr val="0000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Unicode MS" pitchFamily="34" charset="-128"/>
                <a:ea typeface="Angsana New" pitchFamily="18" charset="-34"/>
                <a:cs typeface="Arial Unicode MS" pitchFamily="34" charset="-128"/>
              </a:rPr>
              <a:t>สมัครที่ กองสาธารณสุขและสิ่งแวดล้อม</a:t>
            </a:r>
            <a:endParaRPr kumimoji="0" lang="en-US" sz="1600" b="1" i="0" u="none" strike="noStrike" normalizeH="0" baseline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FF"/>
              </a:solidFill>
              <a:effectLst>
                <a:glow rad="228600">
                  <a:srgbClr val="000000">
                    <a:alpha val="40000"/>
                  </a:srgb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Unicode MS" pitchFamily="34" charset="-128"/>
              <a:ea typeface="Arial Unicode MS" pitchFamily="34" charset="-128"/>
              <a:cs typeface="Cord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glow rad="228600">
                    <a:srgbClr val="0000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Unicode MS" pitchFamily="34" charset="-128"/>
                <a:ea typeface="Angsana New" pitchFamily="18" charset="-34"/>
                <a:cs typeface="Arial Unicode MS" pitchFamily="34" charset="-128"/>
              </a:rPr>
              <a:t>องค์การบริหารส่วนตำบลโนนคูณ</a:t>
            </a:r>
            <a:endParaRPr kumimoji="0" lang="en-US" sz="1600" b="1" i="0" u="none" strike="noStrike" normalizeH="0" baseline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FF"/>
              </a:solidFill>
              <a:effectLst>
                <a:glow rad="228600">
                  <a:srgbClr val="000000">
                    <a:alpha val="40000"/>
                  </a:srgb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Unicode MS" pitchFamily="34" charset="-128"/>
              <a:ea typeface="Arial Unicode MS" pitchFamily="34" charset="-128"/>
              <a:cs typeface="Cordia New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CFF"/>
                </a:solidFill>
                <a:effectLst>
                  <a:glow rad="101600">
                    <a:schemeClr val="tx1"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itchFamily="34" charset="-128"/>
                <a:ea typeface="Angsana New" pitchFamily="18" charset="-34"/>
                <a:cs typeface="Arial Unicode MS" pitchFamily="34" charset="-128"/>
              </a:rPr>
              <a:t>โทร. </a:t>
            </a:r>
            <a:r>
              <a:rPr kumimoji="0" lang="en-US" sz="1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CFF"/>
                </a:solidFill>
                <a:effectLst>
                  <a:glow rad="101600">
                    <a:schemeClr val="tx1"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Cordia New" pitchFamily="34" charset="-34"/>
              </a:rPr>
              <a:t>044-109762</a:t>
            </a:r>
            <a:endParaRPr kumimoji="0" lang="th-TH" sz="28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CFF"/>
              </a:solidFill>
              <a:effectLst>
                <a:glow rad="101600">
                  <a:schemeClr val="tx1"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596" y="4180368"/>
            <a:ext cx="41434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i="0" u="none" strike="noStrike" normalizeH="0" baseline="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ea typeface="Angsana New" pitchFamily="18" charset="-34"/>
                <a:cs typeface="TH KoHo" pitchFamily="2" charset="-34"/>
              </a:rPr>
              <a:t>2. </a:t>
            </a:r>
            <a:r>
              <a:rPr kumimoji="0" lang="th-TH" i="0" u="none" strike="noStrike" normalizeH="0" baseline="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ea typeface="Angsana New" pitchFamily="18" charset="-34"/>
                <a:cs typeface="TH KoHo" pitchFamily="2" charset="-34"/>
              </a:rPr>
              <a:t>เฝ้าระวัง สอดส่อง ดูแล และรายงานสถานการณ์การบริหาร</a:t>
            </a:r>
            <a:endParaRPr kumimoji="0" lang="en-US" sz="2000" i="0" u="none" strike="noStrike" normalizeH="0" baseline="0" dirty="0" smtClean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KoHo" pitchFamily="2" charset="-34"/>
              <a:ea typeface="Angsana New" pitchFamily="18" charset="-34"/>
              <a:cs typeface="TH KoHo" pitchFamily="2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h-TH" i="0" u="none" strike="noStrike" normalizeH="0" baseline="0" dirty="0" smtClean="0">
                <a:ln w="1841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KoHo" pitchFamily="2" charset="-34"/>
                <a:ea typeface="Angsana New" pitchFamily="18" charset="-34"/>
                <a:cs typeface="TH KoHo" pitchFamily="2" charset="-34"/>
              </a:rPr>
              <a:t>จัดการส่องปฏิกูลและมูลฝอยการปกป้องและรักษาสิ่งแวดล้อม ในพื้นที่ให้องค์กรปกครองส่วนท้องถิ่นทราบ</a:t>
            </a:r>
          </a:p>
          <a:p>
            <a:endParaRPr lang="th-TH" dirty="0">
              <a:ln w="1841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642910" y="1714488"/>
            <a:ext cx="3571900" cy="1285884"/>
          </a:xfrm>
          <a:prstGeom prst="rect">
            <a:avLst/>
          </a:prstGeom>
        </p:spPr>
        <p:txBody>
          <a:bodyPr wrap="none" fromWordArt="1">
            <a:prstTxWarp prst="textInflate">
              <a:avLst/>
            </a:prstTxWarp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rible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0"/>
            <a:r>
              <a:rPr lang="th-TH" sz="4000" b="1" kern="10" cap="all" dirty="0" smtClean="0">
                <a:ln/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Impact"/>
              </a:rPr>
              <a:t>สมัครได้ตั้งแต่บัดนี้เป็นต้นไป</a:t>
            </a:r>
            <a:endParaRPr lang="th-TH" sz="4000" b="1" kern="10" cap="all" dirty="0">
              <a:ln/>
              <a:solidFill>
                <a:srgbClr val="FFFF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Impact"/>
            </a:endParaRPr>
          </a:p>
        </p:txBody>
      </p:sp>
    </p:spTree>
  </p:cSld>
  <p:clrMapOvr>
    <a:masterClrMapping/>
  </p:clrMapOvr>
  <p:transition spd="med" advClick="0" advTm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mph" presetSubtype="0" repeatCount="indefinite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/>
      <p:bldP spid="1031" grpId="0"/>
      <p:bldP spid="1032" grpId="0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132</Words>
  <Application>Microsoft Office PowerPoint</Application>
  <PresentationFormat>นำเสนอทางหน้าจอ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ภาพนิ่ง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KKD Windows 7 V.3</dc:creator>
  <cp:lastModifiedBy>KKD Windows 7 V.3</cp:lastModifiedBy>
  <cp:revision>17</cp:revision>
  <dcterms:created xsi:type="dcterms:W3CDTF">2018-10-26T04:26:09Z</dcterms:created>
  <dcterms:modified xsi:type="dcterms:W3CDTF">2018-10-26T08:46:52Z</dcterms:modified>
</cp:coreProperties>
</file>